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media/image3.png" ContentType="image/png"/>
  <Override PartName="/ppt/media/image2.jpeg" ContentType="image/jpeg"/>
  <Override PartName="/ppt/media/image1.png" ContentType="image/png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5670550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body"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 type="body"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4" name="PlaceHolder 6"/>
          <p:cNvSpPr>
            <a:spLocks noGrp="1"/>
          </p:cNvSpPr>
          <p:nvPr>
            <p:ph type="body"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7"/>
          <p:cNvSpPr>
            <a:spLocks noGrp="1"/>
          </p:cNvSpPr>
          <p:nvPr>
            <p:ph type="body"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jpeg"/><Relationship Id="rId3" Type="http://schemas.openxmlformats.org/officeDocument/2006/relationships/hyperlink" Target="https://doi.org/10.1148/rg.220159" TargetMode="External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logo" descr=""/>
          <p:cNvPicPr/>
          <p:nvPr/>
        </p:nvPicPr>
        <p:blipFill>
          <a:blip r:embed="rId1"/>
          <a:stretch/>
        </p:blipFill>
        <p:spPr>
          <a:xfrm>
            <a:off x="151200" y="151200"/>
            <a:ext cx="687600" cy="183600"/>
          </a:xfrm>
          <a:prstGeom prst="rect">
            <a:avLst/>
          </a:prstGeom>
          <a:ln>
            <a:noFill/>
          </a:ln>
        </p:spPr>
      </p:pic>
      <p:sp>
        <p:nvSpPr>
          <p:cNvPr id="37" name="TextShape 1"/>
          <p:cNvSpPr txBox="1"/>
          <p:nvPr/>
        </p:nvSpPr>
        <p:spPr>
          <a:xfrm>
            <a:off x="144000" y="3744000"/>
            <a:ext cx="9792000" cy="1224000"/>
          </a:xfrm>
          <a:prstGeom prst="rect">
            <a:avLst/>
          </a:prstGeom>
          <a:noFill/>
          <a:ln>
            <a:noFill/>
          </a:ln>
        </p:spPr>
      </p:sp>
      <p:pic>
        <p:nvPicPr>
          <p:cNvPr id="38" name="Main graphic" descr=""/>
          <p:cNvPicPr/>
          <p:nvPr/>
        </p:nvPicPr>
        <p:blipFill>
          <a:blip r:embed="rId2"/>
          <a:stretch/>
        </p:blipFill>
        <p:spPr>
          <a:xfrm>
            <a:off x="2160000" y="396000"/>
            <a:ext cx="5760000" cy="3240000"/>
          </a:xfrm>
          <a:prstGeom prst="rect">
            <a:avLst/>
          </a:prstGeom>
          <a:ln>
            <a:noFill/>
          </a:ln>
        </p:spPr>
      </p:pic>
      <p:sp>
        <p:nvSpPr>
          <p:cNvPr id="39" name="TextShape 2"/>
          <p:cNvSpPr txBox="1"/>
          <p:nvPr/>
        </p:nvSpPr>
        <p:spPr>
          <a:xfrm>
            <a:off x="151200" y="5040000"/>
            <a:ext cx="5605200" cy="630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1" lang="en-US" sz="1200" spc="-1" strike="noStrike">
                <a:solidFill>
                  <a:srgbClr val="000000"/>
                </a:solidFill>
                <a:latin typeface="Arial"/>
              </a:rPr>
              <a:t>Huang J. Published Online: </a:t>
            </a:r>
            <a:r>
              <a:rPr b="0" lang="en-US" sz="900" spc="-1" strike="noStrike">
                <a:solidFill>
                  <a:srgbClr val="000000"/>
                </a:solidFill>
                <a:latin typeface="Arial"/>
              </a:rPr>
              <a:t>April 27, 2023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1400" spc="-1" strike="noStrike">
                <a:solidFill>
                  <a:srgbClr val="000000"/>
                </a:solidFill>
                <a:latin typeface="Arial"/>
                <a:hlinkClick r:id="rId3"/>
              </a:rPr>
              <a:t>https://doi.org/10.1148/rg.220159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0" name="Journal Logo" descr=""/>
          <p:cNvPicPr/>
          <p:nvPr/>
        </p:nvPicPr>
        <p:blipFill>
          <a:blip r:embed="rId4"/>
          <a:stretch/>
        </p:blipFill>
        <p:spPr>
          <a:xfrm>
            <a:off x="7860240" y="5230080"/>
            <a:ext cx="2111760" cy="331920"/>
          </a:xfrm>
          <a:prstGeom prst="rect">
            <a:avLst/>
          </a:prstGeom>
          <a:ln>
            <a:noFill/>
          </a:ln>
        </p:spPr>
      </p:pic>
    </p:spTree>
  </p:cSld>
  <p:transition>
    <p:wipe dir="r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LibreOffice/6.0.7.3$Linux_X86_64 LibreOffice_project/dc89aa7a9eabfd848af146d5086077aeed2ae4a5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cp:revision>0</cp:revision>
  <dc:subject/>
  <dc:title/>
</cp:coreProperties>
</file>